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e5c207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e5c207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e5c2078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e5c207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7e5c207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7e5c207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e5c207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7e5c207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7e5c2078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7e5c2078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e5c2078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e5c2078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e5c2078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e5c2078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e5c2078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7e5c2078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e5c2078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e5c2078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e5c2078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7e5c2078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e5c2078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e5c2078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7e5c2078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7e5c2078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e5c207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e5c207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7e5c2078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7e5c2078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7e5c2078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7e5c2078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e5c2078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e5c2078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7e5c2078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7e5c2078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e5c2078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e5c2078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7e5c2078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7e5c2078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e5c207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e5c207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e5c2078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e5c2078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e5c2078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e5c2078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7e5c207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7e5c207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7e5c207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7e5c207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e5c207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e5c207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e5c207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e5c207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4118"/>
            <a:ext cx="9143999" cy="365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775" y="3765225"/>
            <a:ext cx="3650699" cy="12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6810" l="3680" r="-3680" t="5191"/>
          <a:stretch/>
        </p:blipFill>
        <p:spPr>
          <a:xfrm>
            <a:off x="-53950" y="445025"/>
            <a:ext cx="8229325" cy="45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480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210" y="0"/>
            <a:ext cx="5895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457"/>
            <a:ext cx="9143999" cy="449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6" y="0"/>
            <a:ext cx="8613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topics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Actors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Relationship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322"/>
            <a:ext cx="9144003" cy="427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10" y="0"/>
            <a:ext cx="71025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40" y="0"/>
            <a:ext cx="48235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191" y="0"/>
            <a:ext cx="394161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84" y="0"/>
            <a:ext cx="86062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57" y="0"/>
            <a:ext cx="4369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426"/>
            <a:ext cx="9144003" cy="4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146" y="0"/>
            <a:ext cx="43677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025" y="279150"/>
            <a:ext cx="5410675" cy="4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80" y="55575"/>
            <a:ext cx="84348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96" y="0"/>
            <a:ext cx="83112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975" y="0"/>
            <a:ext cx="3103200" cy="4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426"/>
            <a:ext cx="9144000" cy="40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